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64"/>
  </p:notesMasterIdLst>
  <p:sldIdLst>
    <p:sldId id="256" r:id="rId13"/>
    <p:sldId id="299" r:id="rId14"/>
    <p:sldId id="258" r:id="rId15"/>
    <p:sldId id="287" r:id="rId16"/>
    <p:sldId id="259" r:id="rId17"/>
    <p:sldId id="260" r:id="rId18"/>
    <p:sldId id="261" r:id="rId19"/>
    <p:sldId id="262" r:id="rId20"/>
    <p:sldId id="263" r:id="rId21"/>
    <p:sldId id="264" r:id="rId22"/>
    <p:sldId id="265" r:id="rId23"/>
    <p:sldId id="266" r:id="rId24"/>
    <p:sldId id="267" r:id="rId25"/>
    <p:sldId id="293" r:id="rId26"/>
    <p:sldId id="294" r:id="rId27"/>
    <p:sldId id="288" r:id="rId28"/>
    <p:sldId id="268" r:id="rId29"/>
    <p:sldId id="269" r:id="rId30"/>
    <p:sldId id="270" r:id="rId31"/>
    <p:sldId id="271" r:id="rId32"/>
    <p:sldId id="272" r:id="rId33"/>
    <p:sldId id="273" r:id="rId34"/>
    <p:sldId id="276" r:id="rId35"/>
    <p:sldId id="277" r:id="rId36"/>
    <p:sldId id="289" r:id="rId37"/>
    <p:sldId id="275" r:id="rId38"/>
    <p:sldId id="274" r:id="rId39"/>
    <p:sldId id="297" r:id="rId40"/>
    <p:sldId id="298" r:id="rId41"/>
    <p:sldId id="307" r:id="rId42"/>
    <p:sldId id="308" r:id="rId43"/>
    <p:sldId id="301" r:id="rId44"/>
    <p:sldId id="302" r:id="rId45"/>
    <p:sldId id="303" r:id="rId46"/>
    <p:sldId id="304" r:id="rId47"/>
    <p:sldId id="305" r:id="rId48"/>
    <p:sldId id="306" r:id="rId49"/>
    <p:sldId id="291" r:id="rId50"/>
    <p:sldId id="280" r:id="rId51"/>
    <p:sldId id="281" r:id="rId52"/>
    <p:sldId id="283" r:id="rId53"/>
    <p:sldId id="284" r:id="rId54"/>
    <p:sldId id="285" r:id="rId55"/>
    <p:sldId id="286" r:id="rId56"/>
    <p:sldId id="292" r:id="rId57"/>
    <p:sldId id="295" r:id="rId58"/>
    <p:sldId id="296" r:id="rId59"/>
    <p:sldId id="290" r:id="rId60"/>
    <p:sldId id="278" r:id="rId61"/>
    <p:sldId id="279" r:id="rId62"/>
    <p:sldId id="282" r:id="rId6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94"/>
  </p:normalViewPr>
  <p:slideViewPr>
    <p:cSldViewPr snapToGrid="0" snapToObjects="1">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17</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18</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19</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20</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21</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30</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31</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32</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33</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34</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35</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36</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37</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39</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40</a:t>
            </a:fld>
            <a:endParaRPr lang="en-US" sz="1900"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41</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42</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43</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44</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49</a:t>
            </a:fld>
            <a:endParaRPr lang="en-US" sz="19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50</a:t>
            </a:fld>
            <a:endParaRPr lang="en-US" sz="1900"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51</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11/15/2020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11/15/2020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1.xml"/><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97.xml"/><Relationship Id="rId4" Type="http://schemas.openxmlformats.org/officeDocument/2006/relationships/image" Target="../media/image43.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5.jpg"/><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53.xml"/><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11/15/2020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19</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27</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896650"/>
            <a:ext cx="9293016" cy="5552885"/>
          </a:xfrm>
          <a:prstGeom prst="rect">
            <a:avLst/>
          </a:prstGeom>
        </p:spPr>
      </p:pic>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dirty="0">
              <a:latin typeface="Arial"/>
            </a:endParaRPr>
          </a:p>
        </p:txBody>
      </p:sp>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Set up</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Analytics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30</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2"/>
            <a:ext cx="3493552"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Load In</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Loading Plan Generation</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Weight, Fragility Input</a:t>
              </a:r>
              <a:br>
                <a:rPr lang="en-US" sz="100" b="1" dirty="0">
                  <a:solidFill>
                    <a:schemeClr val="bg1"/>
                  </a:solidFill>
                  <a:latin typeface="Gulim" panose="020B0600000101010101" pitchFamily="34" charset="-127"/>
                  <a:ea typeface="Gulim" panose="020B0600000101010101" pitchFamily="34" charset="-127"/>
                </a:rPr>
              </a:br>
              <a:endParaRPr lang="en-US" sz="1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Logistics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Truck Map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Unloading Priority Input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Box Locator</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 </a:t>
            </a:r>
            <a:endParaRPr lang="en-US" sz="4400" b="0" strike="noStrike" spc="-1" dirty="0">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31</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Rentals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Deal Finder</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Connect to Rental APIs</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Teamwork</a:t>
              </a:r>
            </a:p>
            <a:p>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Shared projects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Synchronized Phones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Packing</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Chat bot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Tips and Tricks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 of inside box</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32</a:t>
            </a:fld>
            <a:endParaRPr lang="en-US" sz="1200" b="0" strike="noStrike" spc="-1" dirty="0">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33</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34</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35</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0748" y="167176"/>
            <a:ext cx="8721909" cy="6031015"/>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36</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9958" y="167176"/>
            <a:ext cx="6863489" cy="6031015"/>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37</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403123" y="113077"/>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2706685608"/>
              </p:ext>
            </p:extLst>
          </p:nvPr>
        </p:nvGraphicFramePr>
        <p:xfrm>
          <a:off x="403123" y="1004221"/>
          <a:ext cx="11464411" cy="5028281"/>
        </p:xfrm>
        <a:graphic>
          <a:graphicData uri="http://schemas.openxmlformats.org/drawingml/2006/table">
            <a:tbl>
              <a:tblPr firstRow="1" firstCol="1" bandRow="1">
                <a:tableStyleId>{9D7B26C5-4107-4FEC-AEDC-1716B250A1EF}</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dirty="0">
                          <a:effectLst/>
                        </a:rPr>
                        <a:t>Category</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Website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App</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Web API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Vendor Scraper/ API Reader</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dirty="0">
                          <a:effectLst/>
                        </a:rPr>
                        <a:t>Version Control</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dirty="0">
                          <a:effectLst/>
                        </a:rPr>
                        <a:t>Issue Tracker</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dirty="0">
                          <a:effectLst/>
                        </a:rPr>
                        <a:t>CI/CD</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GitLab</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dirty="0">
                          <a:effectLst/>
                        </a:rPr>
                        <a:t>Language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a:effectLst/>
                        </a:rPr>
                        <a:t>Platform</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Spring MVC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a:effectLst/>
                        </a:rPr>
                        <a:t>Database</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a:effectLst/>
                        </a:rPr>
                        <a:t>IDEs</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a:effectLst/>
                        </a:rPr>
                        <a:t>Developer OS on Virtual Machine (or VDI)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11/15/2020</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40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11/15/2020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41</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42</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43</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44</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45</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46</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47</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49</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50</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51</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7072</TotalTime>
  <Words>2581</Words>
  <Application>Microsoft Office PowerPoint</Application>
  <PresentationFormat>Widescreen</PresentationFormat>
  <Paragraphs>542</Paragraphs>
  <Slides>51</Slides>
  <Notes>39</Notes>
  <HiddenSlides>8</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51</vt:i4>
      </vt:variant>
    </vt:vector>
  </HeadingPairs>
  <TitlesOfParts>
    <vt:vector size="6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242</cp:revision>
  <cp:lastPrinted>2020-10-15T02:45:41Z</cp:lastPrinted>
  <dcterms:created xsi:type="dcterms:W3CDTF">2020-09-10T01:29:18Z</dcterms:created>
  <dcterms:modified xsi:type="dcterms:W3CDTF">2020-11-15T23:12:08Z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